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99C140D-90A2-4AD4-81E8-CC6B19DA9562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5D896D52-7946-457A-99D5-B1E987D54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906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140D-90A2-4AD4-81E8-CC6B19DA9562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96D52-7946-457A-99D5-B1E987D54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30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140D-90A2-4AD4-81E8-CC6B19DA9562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96D52-7946-457A-99D5-B1E987D54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2257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140D-90A2-4AD4-81E8-CC6B19DA9562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96D52-7946-457A-99D5-B1E987D54328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351554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140D-90A2-4AD4-81E8-CC6B19DA9562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96D52-7946-457A-99D5-B1E987D54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3313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140D-90A2-4AD4-81E8-CC6B19DA9562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96D52-7946-457A-99D5-B1E987D54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0507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140D-90A2-4AD4-81E8-CC6B19DA9562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96D52-7946-457A-99D5-B1E987D54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4095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140D-90A2-4AD4-81E8-CC6B19DA9562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96D52-7946-457A-99D5-B1E987D54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8085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140D-90A2-4AD4-81E8-CC6B19DA9562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96D52-7946-457A-99D5-B1E987D54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799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140D-90A2-4AD4-81E8-CC6B19DA9562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96D52-7946-457A-99D5-B1E987D54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664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140D-90A2-4AD4-81E8-CC6B19DA9562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96D52-7946-457A-99D5-B1E987D54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49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140D-90A2-4AD4-81E8-CC6B19DA9562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96D52-7946-457A-99D5-B1E987D54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138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140D-90A2-4AD4-81E8-CC6B19DA9562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96D52-7946-457A-99D5-B1E987D54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930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140D-90A2-4AD4-81E8-CC6B19DA9562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96D52-7946-457A-99D5-B1E987D54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676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140D-90A2-4AD4-81E8-CC6B19DA9562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96D52-7946-457A-99D5-B1E987D54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161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140D-90A2-4AD4-81E8-CC6B19DA9562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96D52-7946-457A-99D5-B1E987D54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54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140D-90A2-4AD4-81E8-CC6B19DA9562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96D52-7946-457A-99D5-B1E987D54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744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9C140D-90A2-4AD4-81E8-CC6B19DA9562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96D52-7946-457A-99D5-B1E987D54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7895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netacad.com/courses/packet-tracer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38083-BC07-8450-D1F2-7A9FEB0DC0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105932"/>
          </a:xfr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US" sz="4000" dirty="0"/>
              <a:t>DATA COMMUNICATION AND NETWORKING-LABORATORY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56FAE7-8DCA-EAE8-59AF-367C6F831F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48722" y="2938432"/>
            <a:ext cx="4178423" cy="490568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>
            <a:normAutofit fontScale="92500" lnSpcReduction="20000"/>
          </a:bodyPr>
          <a:lstStyle/>
          <a:p>
            <a:pPr algn="ctr"/>
            <a:r>
              <a:rPr lang="en-US" sz="2800" dirty="0"/>
              <a:t>CAP276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2FFA7B-F107-32D1-6353-7492A2615858}"/>
              </a:ext>
            </a:extLst>
          </p:cNvPr>
          <p:cNvSpPr txBox="1"/>
          <p:nvPr/>
        </p:nvSpPr>
        <p:spPr>
          <a:xfrm>
            <a:off x="1524000" y="4474346"/>
            <a:ext cx="9339308" cy="52322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Practical:</a:t>
            </a:r>
            <a:r>
              <a:rPr lang="en-US" sz="2800" dirty="0"/>
              <a:t> Downloading and installing Cisco packet tracer </a:t>
            </a:r>
          </a:p>
        </p:txBody>
      </p:sp>
    </p:spTree>
    <p:extLst>
      <p:ext uri="{BB962C8B-B14F-4D97-AF65-F5344CB8AC3E}">
        <p14:creationId xmlns:p14="http://schemas.microsoft.com/office/powerpoint/2010/main" val="211374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CF976-1003-185F-3AEA-36C3A059D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9690"/>
          </a:xfrm>
        </p:spPr>
        <p:txBody>
          <a:bodyPr>
            <a:normAutofit/>
          </a:bodyPr>
          <a:lstStyle/>
          <a:p>
            <a:r>
              <a:rPr lang="en-US" sz="3200" b="1" dirty="0"/>
              <a:t>Step 12: </a:t>
            </a:r>
            <a:r>
              <a:rPr lang="en-US" sz="3200" dirty="0"/>
              <a:t>Select Install Cisco packet Tracer</a:t>
            </a:r>
            <a:br>
              <a:rPr lang="en-US" sz="3200" dirty="0"/>
            </a:br>
            <a:r>
              <a:rPr lang="en-US" sz="3200" b="1" dirty="0"/>
              <a:t>Step 13: </a:t>
            </a:r>
            <a:r>
              <a:rPr lang="en-US" sz="3200" dirty="0"/>
              <a:t>Scroll 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8C1D7-2C90-CD97-F1FC-8EF1C9BC0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9EA90E-654D-56B5-8C16-26E8143CD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2794" y="1464816"/>
            <a:ext cx="9534617" cy="53303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60098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3336F-E684-BEF9-8E81-F7860C750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2982"/>
            <a:ext cx="10515600" cy="620295"/>
          </a:xfrm>
        </p:spPr>
        <p:txBody>
          <a:bodyPr>
            <a:noAutofit/>
          </a:bodyPr>
          <a:lstStyle/>
          <a:p>
            <a:r>
              <a:rPr lang="en-US" sz="3600" b="1" dirty="0"/>
              <a:t>Step 14: </a:t>
            </a:r>
            <a:r>
              <a:rPr lang="en-US" sz="3600" dirty="0"/>
              <a:t>Select highlighted download link 2</a:t>
            </a:r>
            <a:r>
              <a:rPr lang="en-US" sz="3600" baseline="30000" dirty="0"/>
              <a:t>nd</a:t>
            </a:r>
            <a:r>
              <a:rPr lang="en-US" sz="3600" dirty="0"/>
              <a:t> one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0256A-04D5-D719-2A73-5567DC047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1A44AC-D845-DED5-54D1-7E3E589A6B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241" y="1066799"/>
            <a:ext cx="10137559" cy="56939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44508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7066D-0946-AC0D-25FF-E6328C118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48770"/>
          </a:xfrm>
        </p:spPr>
        <p:txBody>
          <a:bodyPr>
            <a:normAutofit fontScale="90000"/>
          </a:bodyPr>
          <a:lstStyle/>
          <a:p>
            <a:r>
              <a:rPr lang="en-US" sz="3200" b="1" dirty="0"/>
              <a:t>Step 15: </a:t>
            </a:r>
            <a:r>
              <a:rPr lang="en-US" sz="3200" dirty="0"/>
              <a:t>It will redirect to this page</a:t>
            </a:r>
            <a:br>
              <a:rPr lang="en-US" sz="3200" dirty="0"/>
            </a:br>
            <a:r>
              <a:rPr lang="en-US" sz="3200" b="1" dirty="0"/>
              <a:t>Step 16: </a:t>
            </a:r>
            <a:r>
              <a:rPr lang="en-US" sz="3200" dirty="0"/>
              <a:t>Scroll Down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DE09E5-3600-B0A3-FEED-3966D91259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1146" y="1378257"/>
            <a:ext cx="9365942" cy="52683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688986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883C2-A639-A0A9-D98F-DE044A9B1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937"/>
            <a:ext cx="10515600" cy="735709"/>
          </a:xfrm>
        </p:spPr>
        <p:txBody>
          <a:bodyPr>
            <a:noAutofit/>
          </a:bodyPr>
          <a:lstStyle/>
          <a:p>
            <a:r>
              <a:rPr lang="en-US" sz="3200" b="1" dirty="0"/>
              <a:t>Step 17: Click on </a:t>
            </a:r>
            <a:r>
              <a:rPr lang="en-US" sz="3200" dirty="0"/>
              <a:t>Download</a:t>
            </a:r>
            <a:br>
              <a:rPr lang="en-US" sz="3200" dirty="0"/>
            </a:br>
            <a:r>
              <a:rPr lang="en-US" sz="3200" b="1" dirty="0"/>
              <a:t>Step 18: </a:t>
            </a:r>
            <a:r>
              <a:rPr lang="en-US" sz="3200" dirty="0"/>
              <a:t>Follow the Downloading Instructions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068761-1618-E7D8-0B2E-B525024A8E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691" y="1116923"/>
            <a:ext cx="10096109" cy="55801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558274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63823-0CFB-4AF7-7427-E7054CF3D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98355"/>
          </a:xfrm>
        </p:spPr>
        <p:txBody>
          <a:bodyPr>
            <a:normAutofit fontScale="90000"/>
          </a:bodyPr>
          <a:lstStyle/>
          <a:p>
            <a:r>
              <a:rPr lang="en-US" dirty="0"/>
              <a:t>Step 19: Cisco Packet Tracer Window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8142D-8177-0BCA-AFC0-EA9C6FB0B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EFEB4A-DCBB-7F0F-4AF6-B0FFBEAD2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233" y="937148"/>
            <a:ext cx="10336567" cy="58143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91890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3CF05-8825-AED9-FAA1-2117597A5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2541"/>
          </a:xfrm>
        </p:spPr>
        <p:txBody>
          <a:bodyPr>
            <a:noAutofit/>
          </a:bodyPr>
          <a:lstStyle/>
          <a:p>
            <a:r>
              <a:rPr lang="en-US" sz="3200" b="1" dirty="0"/>
              <a:t>Step 1: </a:t>
            </a:r>
            <a:r>
              <a:rPr lang="en-US" sz="3200" dirty="0"/>
              <a:t>Open Google Search Engine type Cisco packet tracer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56A07-3A02-A9A9-98A7-BFAAFB489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7666"/>
            <a:ext cx="10515600" cy="5235930"/>
          </a:xfrm>
        </p:spPr>
        <p:txBody>
          <a:bodyPr/>
          <a:lstStyle/>
          <a:p>
            <a:pPr marL="0" indent="0">
              <a:buNone/>
            </a:pPr>
            <a:r>
              <a:rPr lang="en-US" sz="3200" b="1" dirty="0">
                <a:latin typeface="+mj-lt"/>
              </a:rPr>
              <a:t>Step 2:</a:t>
            </a:r>
            <a:r>
              <a:rPr lang="en-US" sz="3200" dirty="0"/>
              <a:t> Click on </a:t>
            </a:r>
            <a:r>
              <a:rPr lang="en-US" sz="3200" dirty="0">
                <a:hlinkClick r:id="rId2"/>
              </a:rPr>
              <a:t>“</a:t>
            </a:r>
            <a:r>
              <a:rPr lang="en-US" sz="2800" b="0" i="0" u="none" strike="noStrike" dirty="0">
                <a:solidFill>
                  <a:srgbClr val="1A0DAB"/>
                </a:solidFill>
                <a:effectLst/>
                <a:latin typeface="arial" panose="020B0604020202020204" pitchFamily="34" charset="0"/>
                <a:hlinkClick r:id="rId2"/>
              </a:rPr>
              <a:t>Cisco Packet Tracer - Networking Simulation Tool</a:t>
            </a:r>
            <a:r>
              <a:rPr lang="en-US" sz="2800" b="0" i="0" u="none" strike="noStrike" dirty="0">
                <a:solidFill>
                  <a:srgbClr val="1A0DAB"/>
                </a:solidFill>
                <a:effectLst/>
                <a:latin typeface="arial" panose="020B0604020202020204" pitchFamily="34" charset="0"/>
              </a:rPr>
              <a:t>”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AD22DF-B6BE-AFA9-175B-629DB3254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4712" y="2092629"/>
            <a:ext cx="8939815" cy="47135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34183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C35E0-6575-A44D-A6C0-60D669E6F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3663"/>
          </a:xfrm>
        </p:spPr>
        <p:txBody>
          <a:bodyPr>
            <a:noAutofit/>
          </a:bodyPr>
          <a:lstStyle/>
          <a:p>
            <a:br>
              <a:rPr lang="en-US" sz="3200" b="0" i="0" u="none" strike="noStrike" dirty="0">
                <a:solidFill>
                  <a:srgbClr val="1A0DAB"/>
                </a:solidFill>
                <a:effectLst/>
                <a:latin typeface="arial" panose="020B0604020202020204" pitchFamily="34" charset="0"/>
              </a:rPr>
            </a:br>
            <a:r>
              <a:rPr lang="en-US" sz="3200" b="1" dirty="0"/>
              <a:t>Step 3: Scroll Down</a:t>
            </a:r>
            <a:br>
              <a:rPr lang="en-US" sz="3200" b="1" dirty="0"/>
            </a:br>
            <a:endParaRPr lang="en-US" sz="3200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5022F496-ED93-EC6E-8847-40A371FB0F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3740" y="1136026"/>
            <a:ext cx="9904520" cy="557129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74274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3C7F5-E805-B64B-A3FB-C931FE028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2541"/>
          </a:xfrm>
        </p:spPr>
        <p:txBody>
          <a:bodyPr>
            <a:normAutofit fontScale="90000"/>
          </a:bodyPr>
          <a:lstStyle/>
          <a:p>
            <a:r>
              <a:rPr lang="en-US" sz="4400" b="1" dirty="0"/>
              <a:t>Step 4: Click on View Course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E1526-6EF6-BA17-CA86-EFE3AD6FF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BD3242-8D83-56CB-3C57-35D5A3C4E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772" y="1040117"/>
            <a:ext cx="10072456" cy="56509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91625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21611-AC05-2D6B-B7F7-ECB6A1E5E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60498"/>
          </a:xfrm>
        </p:spPr>
        <p:txBody>
          <a:bodyPr>
            <a:normAutofit fontScale="90000"/>
          </a:bodyPr>
          <a:lstStyle/>
          <a:p>
            <a:r>
              <a:rPr lang="en-US" sz="4400" b="1" dirty="0"/>
              <a:t>Step 5: Select Skill for all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51E46-07C0-ED78-71DF-7088C33EE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6C8E42-618C-2F2D-EEDD-05E01D907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796" y="1066799"/>
            <a:ext cx="9815004" cy="55302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61022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A8D64-B38E-C46D-EAD2-1D2182B8A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3663"/>
          </a:xfrm>
        </p:spPr>
        <p:txBody>
          <a:bodyPr>
            <a:normAutofit fontScale="90000"/>
          </a:bodyPr>
          <a:lstStyle/>
          <a:p>
            <a:r>
              <a:rPr lang="en-US" sz="4400" b="1" dirty="0"/>
              <a:t>Step 6: Click on Get Started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39FBB2-AD33-140F-29BA-E620FBC0EC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4614" y="1127464"/>
            <a:ext cx="9899186" cy="55660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05707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9E0A6-DFDD-1C21-787E-A359F2DF5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04887"/>
          </a:xfrm>
        </p:spPr>
        <p:txBody>
          <a:bodyPr>
            <a:noAutofit/>
          </a:bodyPr>
          <a:lstStyle/>
          <a:p>
            <a:r>
              <a:rPr lang="en-US" sz="3200" b="1" dirty="0"/>
              <a:t>Step 7: Create your account or log-in with your Gmail account</a:t>
            </a:r>
            <a:endParaRPr lang="en-US" sz="3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A2811F-AA6E-C65F-B530-96948782F7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9998" y="1058408"/>
            <a:ext cx="10137929" cy="56829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20504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82278-FEA4-11E1-7AF1-DF50BD22B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6532"/>
            <a:ext cx="10515600" cy="932155"/>
          </a:xfrm>
        </p:spPr>
        <p:txBody>
          <a:bodyPr>
            <a:noAutofit/>
          </a:bodyPr>
          <a:lstStyle/>
          <a:p>
            <a:r>
              <a:rPr lang="en-US" sz="3200" b="1" dirty="0"/>
              <a:t>Step 8:</a:t>
            </a:r>
            <a:r>
              <a:rPr lang="en-US" sz="3200" dirty="0"/>
              <a:t> Follow the Step</a:t>
            </a:r>
            <a:br>
              <a:rPr lang="en-US" sz="3200" dirty="0"/>
            </a:br>
            <a:r>
              <a:rPr lang="en-US" sz="3200" b="1" dirty="0" err="1"/>
              <a:t>Step</a:t>
            </a:r>
            <a:r>
              <a:rPr lang="en-US" sz="3200" b="1" dirty="0"/>
              <a:t> 9:</a:t>
            </a:r>
            <a:r>
              <a:rPr lang="en-US" sz="3200" dirty="0"/>
              <a:t> Click on Terms &amp; condition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4DA80-958F-0AC1-C1BF-6F2586928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8C262D-ED2C-B431-29A4-22ED86B185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208" y="1162373"/>
            <a:ext cx="9935592" cy="55890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035233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9F867-A240-2F45-C02E-69127A1D7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8775"/>
          </a:xfrm>
        </p:spPr>
        <p:txBody>
          <a:bodyPr>
            <a:noAutofit/>
          </a:bodyPr>
          <a:lstStyle/>
          <a:p>
            <a:r>
              <a:rPr lang="en-US" sz="3200" b="1" dirty="0"/>
              <a:t>Step 10: </a:t>
            </a:r>
            <a:r>
              <a:rPr lang="en-US" sz="3200" dirty="0"/>
              <a:t>Select Download and use cisco packet tracer</a:t>
            </a:r>
            <a:br>
              <a:rPr lang="en-US" sz="3200" dirty="0"/>
            </a:br>
            <a:r>
              <a:rPr lang="en-US" sz="3200" b="1" dirty="0"/>
              <a:t>Step 11:</a:t>
            </a:r>
            <a:r>
              <a:rPr lang="en-US" sz="3200" dirty="0"/>
              <a:t> Click on View in Fullscreen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C1258-26F9-71EF-C42F-2C3394F516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470817-C24E-BCDA-31F8-18EE8CF25C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374" y="1637422"/>
            <a:ext cx="9506506" cy="51189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594908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71</TotalTime>
  <Words>172</Words>
  <Application>Microsoft Office PowerPoint</Application>
  <PresentationFormat>Widescreen</PresentationFormat>
  <Paragraphs>17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Arial</vt:lpstr>
      <vt:lpstr>Tw Cen MT</vt:lpstr>
      <vt:lpstr>Circuit</vt:lpstr>
      <vt:lpstr>DATA COMMUNICATION AND NETWORKING-LABORATORY</vt:lpstr>
      <vt:lpstr>Step 1: Open Google Search Engine type Cisco packet tracer </vt:lpstr>
      <vt:lpstr> Step 3: Scroll Down </vt:lpstr>
      <vt:lpstr>Step 4: Click on View Course </vt:lpstr>
      <vt:lpstr>Step 5: Select Skill for all</vt:lpstr>
      <vt:lpstr>Step 6: Click on Get Started</vt:lpstr>
      <vt:lpstr>Step 7: Create your account or log-in with your Gmail account</vt:lpstr>
      <vt:lpstr>Step 8: Follow the Step Step 9: Click on Terms &amp; condition</vt:lpstr>
      <vt:lpstr>Step 10: Select Download and use cisco packet tracer Step 11: Click on View in Fullscreen</vt:lpstr>
      <vt:lpstr>Step 12: Select Install Cisco packet Tracer Step 13: Scroll Down</vt:lpstr>
      <vt:lpstr>Step 14: Select highlighted download link 2nd one </vt:lpstr>
      <vt:lpstr>Step 15: It will redirect to this page Step 16: Scroll Down</vt:lpstr>
      <vt:lpstr>Step 17: Click on Download Step 18: Follow the Downloading Instructions </vt:lpstr>
      <vt:lpstr>Step 19: Cisco Packet Tracer Window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COMMUNICATION AND NETWORKING-LABORATORY</dc:title>
  <dc:creator>sanjeev mandal</dc:creator>
  <cp:lastModifiedBy>sanjeev mandal</cp:lastModifiedBy>
  <cp:revision>23</cp:revision>
  <dcterms:created xsi:type="dcterms:W3CDTF">2022-08-08T04:14:02Z</dcterms:created>
  <dcterms:modified xsi:type="dcterms:W3CDTF">2022-09-01T06:28:54Z</dcterms:modified>
</cp:coreProperties>
</file>

<file path=docProps/thumbnail.jpeg>
</file>